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65F9-1B47-4E33-B2CF-29E53E3B079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CECA-B67A-49B8-AC94-F0A6F0B2E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 biết tập nói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40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Thực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vật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NBTN: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Mít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Na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Trần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Quyên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Năm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: 2017- 2018	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2743200" cy="106997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đố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Khoác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ngoài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chiếc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áo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toàn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múi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 bay </a:t>
            </a:r>
            <a:r>
              <a:rPr lang="en-US" dirty="0" err="1" smtClean="0">
                <a:solidFill>
                  <a:srgbClr val="FF0000"/>
                </a:solidFill>
              </a:rPr>
              <a:t>ngọt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ngào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Là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?)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38200"/>
            <a:ext cx="76962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ckfru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00"/>
            <a:ext cx="4368800" cy="3048000"/>
          </a:xfrm>
          <a:prstGeom prst="rect">
            <a:avLst/>
          </a:prstGeom>
        </p:spPr>
      </p:pic>
      <p:pic>
        <p:nvPicPr>
          <p:cNvPr id="5" name="Picture 4" descr="tải xuống 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724400" cy="393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đố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1"/>
            <a:ext cx="6934200" cy="4191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Qủa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chín</a:t>
            </a:r>
            <a:r>
              <a:rPr lang="en-US" dirty="0" smtClean="0"/>
              <a:t> </a:t>
            </a:r>
            <a:r>
              <a:rPr lang="en-US" dirty="0" err="1" smtClean="0"/>
              <a:t>nứt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Ruột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nõn</a:t>
            </a:r>
            <a:r>
              <a:rPr lang="en-US" dirty="0" smtClean="0"/>
              <a:t> </a:t>
            </a:r>
            <a:r>
              <a:rPr lang="en-US" dirty="0" err="1" smtClean="0"/>
              <a:t>nà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 </a:t>
            </a:r>
            <a:r>
              <a:rPr lang="en-US" dirty="0" err="1" smtClean="0"/>
              <a:t>nhay</a:t>
            </a:r>
            <a:r>
              <a:rPr lang="en-US" dirty="0" smtClean="0"/>
              <a:t> </a:t>
            </a:r>
            <a:r>
              <a:rPr lang="en-US" dirty="0" err="1" smtClean="0"/>
              <a:t>nháy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                (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?)             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7168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2981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Qủa</a:t>
            </a:r>
            <a:r>
              <a:rPr lang="en-US" sz="7200" dirty="0" smtClean="0">
                <a:solidFill>
                  <a:srgbClr val="FF0000"/>
                </a:solidFill>
              </a:rPr>
              <a:t> Na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7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dirty="0" err="1" smtClean="0">
                <a:solidFill>
                  <a:srgbClr val="FF0000"/>
                </a:solidFill>
              </a:rPr>
              <a:t>sánh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dinh-duong-cho-ba-bau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057400"/>
            <a:ext cx="4648200" cy="4800600"/>
          </a:xfrm>
          <a:prstGeom prst="rect">
            <a:avLst/>
          </a:prstGeom>
        </p:spPr>
      </p:pic>
      <p:pic>
        <p:nvPicPr>
          <p:cNvPr id="7" name="Picture 6" descr="Qua-mit-n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4572000" cy="480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Câu đố:</vt:lpstr>
      <vt:lpstr>Slide 3</vt:lpstr>
      <vt:lpstr>Slide 4</vt:lpstr>
      <vt:lpstr>Câu đố:</vt:lpstr>
      <vt:lpstr>Slide 6</vt:lpstr>
      <vt:lpstr>Slide 7</vt:lpstr>
      <vt:lpstr>So sánh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3</cp:revision>
  <dcterms:created xsi:type="dcterms:W3CDTF">2018-01-30T06:17:23Z</dcterms:created>
  <dcterms:modified xsi:type="dcterms:W3CDTF">2018-01-30T06:35:53Z</dcterms:modified>
</cp:coreProperties>
</file>